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7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55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 az algoritmus?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Fogalom:</a:t>
            </a:r>
          </a:p>
          <a:p>
            <a:r>
              <a:t>- Lépések sorozata egy feladat megoldására</a:t>
            </a:r>
          </a:p>
          <a:p>
            <a:endParaRPr/>
          </a:p>
          <a:p>
            <a:r>
              <a:t>Egyszerű példa:</a:t>
            </a:r>
          </a:p>
          <a:p>
            <a:r>
              <a:t>- Fogmosás: vedd a fogkefét → tegyél rá fogkrémet → mosd meg a fogaid → öblíts vízzel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Elágazás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Fogalom:</a:t>
            </a:r>
          </a:p>
          <a:p>
            <a:r>
              <a:t>- Olyan utasítás, ahol döntést kell hozni</a:t>
            </a:r>
          </a:p>
          <a:p>
            <a:endParaRPr/>
          </a:p>
          <a:p>
            <a:r>
              <a:t>Egyszerű példa:</a:t>
            </a:r>
          </a:p>
          <a:p>
            <a:r>
              <a:t>- Ha hideg van, vegyél kabátot!</a:t>
            </a:r>
          </a:p>
          <a:p>
            <a:r>
              <a:t>- Ha nem hideg van, akkor nem kell kabát.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Ciklus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Fogalom:</a:t>
            </a:r>
          </a:p>
          <a:p>
            <a:r>
              <a:t>- Egy utasítás ismétlése többször egymás után</a:t>
            </a:r>
          </a:p>
          <a:p>
            <a:endParaRPr/>
          </a:p>
          <a:p>
            <a:r>
              <a:t>Egyszerű példa:</a:t>
            </a:r>
          </a:p>
          <a:p>
            <a:r>
              <a:t>- Írd le tízszer a neved a füzetbe!</a:t>
            </a:r>
          </a:p>
          <a:p>
            <a:r>
              <a:t>- Addig kavard a levest, amíg el nem olvad a só.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Egyszerű pszeudokód példa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Feladat: Írd ki az 1-től 5-ig számokat!</a:t>
            </a:r>
          </a:p>
          <a:p>
            <a:endParaRPr/>
          </a:p>
          <a:p>
            <a:r>
              <a:t>FOR i = 1 TO 5</a:t>
            </a:r>
          </a:p>
          <a:p>
            <a:r>
              <a:t>    KIÍR i</a:t>
            </a:r>
          </a:p>
          <a:p>
            <a:r>
              <a:t>END FOR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Folyamatábra példa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Feladat: Ha éhes vagy, egyél, különben menj játszani.</a:t>
            </a:r>
          </a:p>
          <a:p>
            <a:endParaRPr/>
          </a:p>
          <a:p>
            <a:r>
              <a:t>Start → Éhes vagy? → Igen → Egyél → Stop</a:t>
            </a:r>
          </a:p>
          <a:p>
            <a:r>
              <a:t>                       Nem → Menj játszani → Stop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Gyakorló feladatok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1. </a:t>
            </a:r>
            <a:r>
              <a:rPr dirty="0" err="1"/>
              <a:t>Írj</a:t>
            </a:r>
            <a:r>
              <a:rPr dirty="0"/>
              <a:t> </a:t>
            </a:r>
            <a:r>
              <a:rPr dirty="0" err="1"/>
              <a:t>algoritmust</a:t>
            </a:r>
            <a:r>
              <a:rPr dirty="0"/>
              <a:t> a </a:t>
            </a:r>
            <a:r>
              <a:rPr dirty="0" err="1"/>
              <a:t>szendvicskészítéshez</a:t>
            </a:r>
            <a:r>
              <a:rPr dirty="0"/>
              <a:t>!</a:t>
            </a:r>
          </a:p>
          <a:p>
            <a:r>
              <a:rPr lang="hu-HU" dirty="0"/>
              <a:t>2</a:t>
            </a:r>
            <a:r>
              <a:rPr dirty="0"/>
              <a:t>. </a:t>
            </a:r>
            <a:r>
              <a:rPr dirty="0" err="1"/>
              <a:t>Rajzolj</a:t>
            </a:r>
            <a:r>
              <a:rPr dirty="0"/>
              <a:t> </a:t>
            </a:r>
            <a:r>
              <a:rPr dirty="0" err="1"/>
              <a:t>folyamatábrát</a:t>
            </a:r>
            <a:r>
              <a:rPr dirty="0"/>
              <a:t>: Ha van </a:t>
            </a:r>
            <a:r>
              <a:rPr dirty="0" err="1"/>
              <a:t>házi</a:t>
            </a:r>
            <a:r>
              <a:rPr dirty="0"/>
              <a:t> </a:t>
            </a:r>
            <a:r>
              <a:rPr dirty="0" err="1"/>
              <a:t>feladatod</a:t>
            </a:r>
            <a:r>
              <a:rPr dirty="0"/>
              <a:t>, </a:t>
            </a:r>
            <a:r>
              <a:rPr dirty="0" err="1"/>
              <a:t>csináld</a:t>
            </a:r>
            <a:r>
              <a:rPr dirty="0"/>
              <a:t> meg, </a:t>
            </a:r>
            <a:r>
              <a:rPr dirty="0" err="1"/>
              <a:t>különben</a:t>
            </a:r>
            <a:r>
              <a:rPr dirty="0"/>
              <a:t> </a:t>
            </a:r>
            <a:r>
              <a:rPr dirty="0" err="1"/>
              <a:t>pihenj</a:t>
            </a:r>
            <a:r>
              <a:rPr dirty="0"/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181</Words>
  <Application>Microsoft Office PowerPoint</Application>
  <PresentationFormat>Diavetítés a képernyőre (4:3 oldalarány)</PresentationFormat>
  <Paragraphs>34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PowerPoint-bemutató</vt:lpstr>
      <vt:lpstr>Mi az algoritmus?</vt:lpstr>
      <vt:lpstr>Elágazás</vt:lpstr>
      <vt:lpstr>Ciklus</vt:lpstr>
      <vt:lpstr>Egyszerű pszeudokód példa</vt:lpstr>
      <vt:lpstr>Folyamatábra példa</vt:lpstr>
      <vt:lpstr>Gyakorló feladatok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Deákné Erika</dc:creator>
  <cp:keywords/>
  <dc:description>generated using python-pptx</dc:description>
  <cp:lastModifiedBy>O365 felhasználó</cp:lastModifiedBy>
  <cp:revision>3</cp:revision>
  <dcterms:created xsi:type="dcterms:W3CDTF">2013-01-27T09:14:16Z</dcterms:created>
  <dcterms:modified xsi:type="dcterms:W3CDTF">2025-09-14T10:33:44Z</dcterms:modified>
  <cp:category/>
</cp:coreProperties>
</file>